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85" r:id="rId2"/>
    <p:sldId id="287" r:id="rId3"/>
    <p:sldId id="284" r:id="rId4"/>
    <p:sldId id="281" r:id="rId5"/>
    <p:sldId id="283" r:id="rId6"/>
    <p:sldId id="286" r:id="rId7"/>
    <p:sldId id="282" r:id="rId8"/>
    <p:sldId id="288" r:id="rId9"/>
    <p:sldId id="289" r:id="rId10"/>
    <p:sldId id="290" r:id="rId11"/>
    <p:sldId id="294" r:id="rId12"/>
    <p:sldId id="291" r:id="rId13"/>
    <p:sldId id="292" r:id="rId14"/>
    <p:sldId id="293" r:id="rId15"/>
    <p:sldId id="295" r:id="rId16"/>
    <p:sldId id="296" r:id="rId17"/>
    <p:sldId id="297" r:id="rId18"/>
    <p:sldId id="298" r:id="rId19"/>
    <p:sldId id="299" r:id="rId20"/>
    <p:sldId id="300" r:id="rId21"/>
    <p:sldId id="301" r:id="rId22"/>
    <p:sldId id="302" r:id="rId23"/>
    <p:sldId id="303"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The Sans Black-" pitchFamily="50" charset="0"/>
      <p:regular r:id="rId3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D90"/>
    <a:srgbClr val="FF502F"/>
    <a:srgbClr val="FF5D3E"/>
    <a:srgbClr val="F66600"/>
    <a:srgbClr val="C28500"/>
    <a:srgbClr val="6861FF"/>
    <a:srgbClr val="00A1A5"/>
    <a:srgbClr val="F7AC0C"/>
    <a:srgbClr val="46B87A"/>
    <a:srgbClr val="D337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63690" autoAdjust="0"/>
  </p:normalViewPr>
  <p:slideViewPr>
    <p:cSldViewPr snapToGrid="0">
      <p:cViewPr varScale="1">
        <p:scale>
          <a:sx n="72" d="100"/>
          <a:sy n="72" d="100"/>
        </p:scale>
        <p:origin x="2070" y="72"/>
      </p:cViewPr>
      <p:guideLst/>
    </p:cSldViewPr>
  </p:slideViewPr>
  <p:outlineViewPr>
    <p:cViewPr>
      <p:scale>
        <a:sx n="33" d="100"/>
        <a:sy n="33" d="100"/>
      </p:scale>
      <p:origin x="0" y="0"/>
    </p:cViewPr>
  </p:outlineViewPr>
  <p:notesTextViewPr>
    <p:cViewPr>
      <p:scale>
        <a:sx n="115" d="100"/>
        <a:sy n="11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F67BB-FA56-42EE-9C5C-B6B5D1836B91}" type="datetimeFigureOut">
              <a:rPr lang="sv-SE" smtClean="0"/>
              <a:t>2019-12-03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6ADED-2F05-4BD6-B1F9-6A1BB2AC827C}" type="slidenum">
              <a:rPr lang="sv-SE" smtClean="0"/>
              <a:t>‹#›</a:t>
            </a:fld>
            <a:endParaRPr lang="sv-SE"/>
          </a:p>
        </p:txBody>
      </p:sp>
    </p:spTree>
    <p:extLst>
      <p:ext uri="{BB962C8B-B14F-4D97-AF65-F5344CB8AC3E}">
        <p14:creationId xmlns:p14="http://schemas.microsoft.com/office/powerpoint/2010/main" val="414386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CB6ADED-2F05-4BD6-B1F9-6A1BB2AC827C}" type="slidenum">
              <a:rPr lang="sv-SE" smtClean="0"/>
              <a:t>1</a:t>
            </a:fld>
            <a:endParaRPr lang="sv-SE"/>
          </a:p>
        </p:txBody>
      </p:sp>
    </p:spTree>
    <p:extLst>
      <p:ext uri="{BB962C8B-B14F-4D97-AF65-F5344CB8AC3E}">
        <p14:creationId xmlns:p14="http://schemas.microsoft.com/office/powerpoint/2010/main" val="1915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Mima och Solo tycker inte att det är roligt när bara en ska bestämma, så de hämtar Klave för att få hjälp. Klave frågar vad som har hänt och lyssnar när varje barn berättar.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Alla barn får berätta hur det kändes när bara en ville bestämma. Sen pratar de med Klave om hur de ska göra för att det ska kännas bra för alla att vara med i leken. </a:t>
            </a:r>
          </a:p>
        </p:txBody>
      </p:sp>
      <p:sp>
        <p:nvSpPr>
          <p:cNvPr id="4" name="Platshållare för bildnummer 3"/>
          <p:cNvSpPr>
            <a:spLocks noGrp="1"/>
          </p:cNvSpPr>
          <p:nvPr>
            <p:ph type="sldNum" sz="quarter" idx="5"/>
          </p:nvPr>
        </p:nvSpPr>
        <p:spPr/>
        <p:txBody>
          <a:bodyPr/>
          <a:lstStyle/>
          <a:p>
            <a:fld id="{CCB6ADED-2F05-4BD6-B1F9-6A1BB2AC827C}" type="slidenum">
              <a:rPr lang="sv-SE" smtClean="0"/>
              <a:t>13</a:t>
            </a:fld>
            <a:endParaRPr lang="sv-SE"/>
          </a:p>
        </p:txBody>
      </p:sp>
    </p:spTree>
    <p:extLst>
      <p:ext uri="{BB962C8B-B14F-4D97-AF65-F5344CB8AC3E}">
        <p14:creationId xmlns:p14="http://schemas.microsoft.com/office/powerpoint/2010/main" val="31306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Efter det börjar de om med leken. Nu känns det roligt och de skrattar när de bestämmer tillsammans. </a:t>
            </a:r>
          </a:p>
        </p:txBody>
      </p:sp>
      <p:sp>
        <p:nvSpPr>
          <p:cNvPr id="4" name="Platshållare för bildnummer 3"/>
          <p:cNvSpPr>
            <a:spLocks noGrp="1"/>
          </p:cNvSpPr>
          <p:nvPr>
            <p:ph type="sldNum" sz="quarter" idx="5"/>
          </p:nvPr>
        </p:nvSpPr>
        <p:spPr/>
        <p:txBody>
          <a:bodyPr/>
          <a:lstStyle/>
          <a:p>
            <a:fld id="{CCB6ADED-2F05-4BD6-B1F9-6A1BB2AC827C}" type="slidenum">
              <a:rPr lang="sv-SE" smtClean="0"/>
              <a:t>14</a:t>
            </a:fld>
            <a:endParaRPr lang="sv-SE"/>
          </a:p>
        </p:txBody>
      </p:sp>
    </p:spTree>
    <p:extLst>
      <p:ext uri="{BB962C8B-B14F-4D97-AF65-F5344CB8AC3E}">
        <p14:creationId xmlns:p14="http://schemas.microsoft.com/office/powerpoint/2010/main" val="203515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Pop är på ett glatt och busigt humör. Hon och Solo sitter i soffan med en bok, och plötsligt börjar Pop kittlas. Solo tycker inte om att bli kittlad men han både skrattar och skriker nej. Först förstår inte Pop att Solo inte vill, men sen slutar hon att kittlas. </a:t>
            </a:r>
          </a:p>
        </p:txBody>
      </p:sp>
      <p:sp>
        <p:nvSpPr>
          <p:cNvPr id="4" name="Platshållare för bildnummer 3"/>
          <p:cNvSpPr>
            <a:spLocks noGrp="1"/>
          </p:cNvSpPr>
          <p:nvPr>
            <p:ph type="sldNum" sz="quarter" idx="5"/>
          </p:nvPr>
        </p:nvSpPr>
        <p:spPr/>
        <p:txBody>
          <a:bodyPr/>
          <a:lstStyle/>
          <a:p>
            <a:fld id="{CCB6ADED-2F05-4BD6-B1F9-6A1BB2AC827C}" type="slidenum">
              <a:rPr lang="sv-SE" smtClean="0"/>
              <a:t>16</a:t>
            </a:fld>
            <a:endParaRPr lang="sv-SE"/>
          </a:p>
        </p:txBody>
      </p:sp>
    </p:spTree>
    <p:extLst>
      <p:ext uri="{BB962C8B-B14F-4D97-AF65-F5344CB8AC3E}">
        <p14:creationId xmlns:p14="http://schemas.microsoft.com/office/powerpoint/2010/main" val="3079117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Klave hör och ser vad som händer. Han går dit, sätter sig hos dem och frågar vad som hänt. Barnen berättar och Klave lyssnar.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Klave säger att det är viktigt att säga ifrån om någon säger eller gör något som inte känns bra. Då är det bra att du visar det och att du säger att du inte vill. Och det är också viktigt att lyssna när någon säger nej och sluta göra det som personen inte vill.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Klave berättar att det händer att även vuxna gör dumma saker mot barn. Det får de inte göra. Då är det viktigt att gå till en annan vuxen och berätta det. Det ska du göra även om den som gjort något mot dig sagt att du inte får.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Klave berättar att de kan träna på att säga ifrån när någon till exempel kittlas. Att de kan berätta hur det känns och vad man vill att de ska göra istället.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Mima, Pop och Solo tycker att det känns både kul och lite konstigt att träna på att säga att de inte vill. </a:t>
            </a:r>
          </a:p>
        </p:txBody>
      </p:sp>
      <p:sp>
        <p:nvSpPr>
          <p:cNvPr id="4" name="Platshållare för bildnummer 3"/>
          <p:cNvSpPr>
            <a:spLocks noGrp="1"/>
          </p:cNvSpPr>
          <p:nvPr>
            <p:ph type="sldNum" sz="quarter" idx="5"/>
          </p:nvPr>
        </p:nvSpPr>
        <p:spPr/>
        <p:txBody>
          <a:bodyPr/>
          <a:lstStyle/>
          <a:p>
            <a:fld id="{CCB6ADED-2F05-4BD6-B1F9-6A1BB2AC827C}" type="slidenum">
              <a:rPr lang="sv-SE" smtClean="0"/>
              <a:t>17</a:t>
            </a:fld>
            <a:endParaRPr lang="sv-SE"/>
          </a:p>
        </p:txBody>
      </p:sp>
    </p:spTree>
    <p:extLst>
      <p:ext uri="{BB962C8B-B14F-4D97-AF65-F5344CB8AC3E}">
        <p14:creationId xmlns:p14="http://schemas.microsoft.com/office/powerpoint/2010/main" val="31306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Idag är Solo sugen på att rita. Solo frågar Mima och Pop om de vill rita med honom. Pop ser glad ut och säger ja. Hon går genast till ritbordet och tar fram färgpennor och papper. Mima tittar ner. Solo ser inte om hon vill eller inte så han frågar henne igen. Då skakar Mima på huvudet och går till läshörnan och tar fram en bok. </a:t>
            </a:r>
          </a:p>
        </p:txBody>
      </p:sp>
      <p:sp>
        <p:nvSpPr>
          <p:cNvPr id="4" name="Platshållare för bildnummer 3"/>
          <p:cNvSpPr>
            <a:spLocks noGrp="1"/>
          </p:cNvSpPr>
          <p:nvPr>
            <p:ph type="sldNum" sz="quarter" idx="5"/>
          </p:nvPr>
        </p:nvSpPr>
        <p:spPr/>
        <p:txBody>
          <a:bodyPr/>
          <a:lstStyle/>
          <a:p>
            <a:fld id="{CCB6ADED-2F05-4BD6-B1F9-6A1BB2AC827C}" type="slidenum">
              <a:rPr lang="sv-SE" smtClean="0"/>
              <a:t>19</a:t>
            </a:fld>
            <a:endParaRPr lang="sv-SE"/>
          </a:p>
        </p:txBody>
      </p:sp>
    </p:spTree>
    <p:extLst>
      <p:ext uri="{BB962C8B-B14F-4D97-AF65-F5344CB8AC3E}">
        <p14:creationId xmlns:p14="http://schemas.microsoft.com/office/powerpoint/2010/main" val="3079117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Solo och Pop ritar en lång stund och har roligt tillsammans. De frågar Mima igen om hon vill vara med. ”Ja, nu vill jag”, säger Mima och ställer undan boken som hon tittat färdigt i. Hon går bort till Solo och Pop vid ritbordet, tar några pennor och börjar rita. </a:t>
            </a:r>
          </a:p>
        </p:txBody>
      </p:sp>
      <p:sp>
        <p:nvSpPr>
          <p:cNvPr id="4" name="Platshållare för bildnummer 3"/>
          <p:cNvSpPr>
            <a:spLocks noGrp="1"/>
          </p:cNvSpPr>
          <p:nvPr>
            <p:ph type="sldNum" sz="quarter" idx="5"/>
          </p:nvPr>
        </p:nvSpPr>
        <p:spPr/>
        <p:txBody>
          <a:bodyPr/>
          <a:lstStyle/>
          <a:p>
            <a:fld id="{CCB6ADED-2F05-4BD6-B1F9-6A1BB2AC827C}" type="slidenum">
              <a:rPr lang="sv-SE" smtClean="0"/>
              <a:t>20</a:t>
            </a:fld>
            <a:endParaRPr lang="sv-SE"/>
          </a:p>
        </p:txBody>
      </p:sp>
    </p:spTree>
    <p:extLst>
      <p:ext uri="{BB962C8B-B14F-4D97-AF65-F5344CB8AC3E}">
        <p14:creationId xmlns:p14="http://schemas.microsoft.com/office/powerpoint/2010/main" val="31306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Mima och Pop gräver i sandlådan på förskolans gård. De har kul och skrattar. Solo sitter på en gunga alldeles ensam och ser ledsen ut. </a:t>
            </a:r>
          </a:p>
        </p:txBody>
      </p:sp>
      <p:sp>
        <p:nvSpPr>
          <p:cNvPr id="4" name="Platshållare för bildnummer 3"/>
          <p:cNvSpPr>
            <a:spLocks noGrp="1"/>
          </p:cNvSpPr>
          <p:nvPr>
            <p:ph type="sldNum" sz="quarter" idx="5"/>
          </p:nvPr>
        </p:nvSpPr>
        <p:spPr/>
        <p:txBody>
          <a:bodyPr/>
          <a:lstStyle/>
          <a:p>
            <a:fld id="{CCB6ADED-2F05-4BD6-B1F9-6A1BB2AC827C}" type="slidenum">
              <a:rPr lang="sv-SE" smtClean="0"/>
              <a:t>22</a:t>
            </a:fld>
            <a:endParaRPr lang="sv-SE"/>
          </a:p>
        </p:txBody>
      </p:sp>
    </p:spTree>
    <p:extLst>
      <p:ext uri="{BB962C8B-B14F-4D97-AF65-F5344CB8AC3E}">
        <p14:creationId xmlns:p14="http://schemas.microsoft.com/office/powerpoint/2010/main" val="3079117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Pop går till Solo och frågar om han vill vara med. Men Solo skakar på huvudet och gnuggar sig i ögonen. Pop sätter sig tyst bredvid Solo. Då berättar Solo att han är ledsen för att hans pappa och lillasyster har bråkat hela morgonen. Pop och Solo sitter tysta en stund innan Pop frågar om inte Solo vill vara med och bygga ett sandslott i alla fall. Pop säger att ibland kan det vara skönt att tänka på något annat när man är ledsen. </a:t>
            </a:r>
          </a:p>
        </p:txBody>
      </p:sp>
      <p:sp>
        <p:nvSpPr>
          <p:cNvPr id="4" name="Platshållare för bildnummer 3"/>
          <p:cNvSpPr>
            <a:spLocks noGrp="1"/>
          </p:cNvSpPr>
          <p:nvPr>
            <p:ph type="sldNum" sz="quarter" idx="5"/>
          </p:nvPr>
        </p:nvSpPr>
        <p:spPr/>
        <p:txBody>
          <a:bodyPr/>
          <a:lstStyle/>
          <a:p>
            <a:fld id="{CCB6ADED-2F05-4BD6-B1F9-6A1BB2AC827C}" type="slidenum">
              <a:rPr lang="sv-SE" smtClean="0"/>
              <a:t>23</a:t>
            </a:fld>
            <a:endParaRPr lang="sv-SE"/>
          </a:p>
        </p:txBody>
      </p:sp>
    </p:spTree>
    <p:extLst>
      <p:ext uri="{BB962C8B-B14F-4D97-AF65-F5344CB8AC3E}">
        <p14:creationId xmlns:p14="http://schemas.microsoft.com/office/powerpoint/2010/main" val="31306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Hello, jag heter Mima. Jag gillar att äta våfflor, att cykla och klura på saker. Jag kan prata engelska. Jag tränar på att skala potatis för det tycker jag är svårt. Jag bor tillsammans med min mormor i ett hus. Min mamma mår inte så bra just nu så jag träffar henne på helgerna tills hon mår bättre igen. Jag tycker om att bo hos min mormor men hoppas att jag snart kan flytta tillbaka till min mamma. </a:t>
            </a:r>
          </a:p>
        </p:txBody>
      </p:sp>
      <p:sp>
        <p:nvSpPr>
          <p:cNvPr id="4" name="Platshållare för bildnummer 3"/>
          <p:cNvSpPr>
            <a:spLocks noGrp="1"/>
          </p:cNvSpPr>
          <p:nvPr>
            <p:ph type="sldNum" sz="quarter" idx="5"/>
          </p:nvPr>
        </p:nvSpPr>
        <p:spPr/>
        <p:txBody>
          <a:bodyPr/>
          <a:lstStyle/>
          <a:p>
            <a:fld id="{CCB6ADED-2F05-4BD6-B1F9-6A1BB2AC827C}" type="slidenum">
              <a:rPr lang="sv-SE" smtClean="0"/>
              <a:t>3</a:t>
            </a:fld>
            <a:endParaRPr lang="sv-SE"/>
          </a:p>
        </p:txBody>
      </p:sp>
    </p:spTree>
    <p:extLst>
      <p:ext uri="{BB962C8B-B14F-4D97-AF65-F5344CB8AC3E}">
        <p14:creationId xmlns:p14="http://schemas.microsoft.com/office/powerpoint/2010/main" val="203515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Hej, jag heter Pop. Jag gillar att gunga. Jag tycker det är roligt att leka med andra barn. Ibland har jag svårt att höra och förstå när någon pratar fort. Jag bor med min mamma, pappa och två storebröder i ett hus ute på landet. Det är kul att leka i skogen hemma hos mig, men det finns inga affärer där.</a:t>
            </a:r>
          </a:p>
        </p:txBody>
      </p:sp>
      <p:sp>
        <p:nvSpPr>
          <p:cNvPr id="4" name="Platshållare för bildnummer 3"/>
          <p:cNvSpPr>
            <a:spLocks noGrp="1"/>
          </p:cNvSpPr>
          <p:nvPr>
            <p:ph type="sldNum" sz="quarter" idx="5"/>
          </p:nvPr>
        </p:nvSpPr>
        <p:spPr/>
        <p:txBody>
          <a:bodyPr/>
          <a:lstStyle/>
          <a:p>
            <a:fld id="{CCB6ADED-2F05-4BD6-B1F9-6A1BB2AC827C}" type="slidenum">
              <a:rPr lang="sv-SE" smtClean="0"/>
              <a:t>4</a:t>
            </a:fld>
            <a:endParaRPr lang="sv-SE"/>
          </a:p>
        </p:txBody>
      </p:sp>
    </p:spTree>
    <p:extLst>
      <p:ext uri="{BB962C8B-B14F-4D97-AF65-F5344CB8AC3E}">
        <p14:creationId xmlns:p14="http://schemas.microsoft.com/office/powerpoint/2010/main" val="307911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Hej, jag heter Solo. Jag gillar att spela spel och att laga mat. Jag gillar när det händer saker och har svårt att sitta still när jag tycker att något är tråkigt. Jag bor med min pappa och min lillasyster i ett höghus på tredje våningen. Det finns en hiss i huset och det är bra för att min pappa använder rullstol. </a:t>
            </a:r>
          </a:p>
        </p:txBody>
      </p:sp>
      <p:sp>
        <p:nvSpPr>
          <p:cNvPr id="4" name="Platshållare för bildnummer 3"/>
          <p:cNvSpPr>
            <a:spLocks noGrp="1"/>
          </p:cNvSpPr>
          <p:nvPr>
            <p:ph type="sldNum" sz="quarter" idx="5"/>
          </p:nvPr>
        </p:nvSpPr>
        <p:spPr/>
        <p:txBody>
          <a:bodyPr/>
          <a:lstStyle/>
          <a:p>
            <a:fld id="{CCB6ADED-2F05-4BD6-B1F9-6A1BB2AC827C}" type="slidenum">
              <a:rPr lang="sv-SE" smtClean="0"/>
              <a:t>5</a:t>
            </a:fld>
            <a:endParaRPr lang="sv-SE"/>
          </a:p>
        </p:txBody>
      </p:sp>
    </p:spTree>
    <p:extLst>
      <p:ext uri="{BB962C8B-B14F-4D97-AF65-F5344CB8AC3E}">
        <p14:creationId xmlns:p14="http://schemas.microsoft.com/office/powerpoint/2010/main" val="31306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Hej, jag heter Klave. Jag jobbar på förskolan där Mima, Pop och Solo går. Att läsa spännande böcker är mitt intresse. Jag har lätt att känna igen barnen men har svårt att komma ihåg namn och säger fel ibland. Jag bor i en lägenhet nära jobbet.  Mitt barn bor tillsammans med mig varannan vecka. Vi brukar spela spel på kvällarna. Varannan vecka bor mitt barn tillsammans med sin mamma. </a:t>
            </a:r>
          </a:p>
        </p:txBody>
      </p:sp>
      <p:sp>
        <p:nvSpPr>
          <p:cNvPr id="4" name="Platshållare för bildnummer 3"/>
          <p:cNvSpPr>
            <a:spLocks noGrp="1"/>
          </p:cNvSpPr>
          <p:nvPr>
            <p:ph type="sldNum" sz="quarter" idx="5"/>
          </p:nvPr>
        </p:nvSpPr>
        <p:spPr/>
        <p:txBody>
          <a:bodyPr/>
          <a:lstStyle/>
          <a:p>
            <a:fld id="{CCB6ADED-2F05-4BD6-B1F9-6A1BB2AC827C}" type="slidenum">
              <a:rPr lang="sv-SE" smtClean="0"/>
              <a:t>6</a:t>
            </a:fld>
            <a:endParaRPr lang="sv-SE"/>
          </a:p>
        </p:txBody>
      </p:sp>
    </p:spTree>
    <p:extLst>
      <p:ext uri="{BB962C8B-B14F-4D97-AF65-F5344CB8AC3E}">
        <p14:creationId xmlns:p14="http://schemas.microsoft.com/office/powerpoint/2010/main" val="107899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Mima, Pop, Solo och Klave gillar lite olika saker och bor i olika familjer. Men alla har rätt att må bra och vara trygga. Nu ska du och dina kamrater få höra lite om hur Mima, Pop och Solo har det på sin förskola. Både när det känns bra och när det inte känns så bra. Fem gånger till ska du få träffa dem. Då får du höra om:</a:t>
            </a: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när de gick runt på gården med Klave</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när de skulle leka familj</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när Solo inte ville bli kittlad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när Mima inte ville vara med och rita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och när Pop hjälpte Solo som var ledsen.</a:t>
            </a:r>
          </a:p>
        </p:txBody>
      </p:sp>
      <p:sp>
        <p:nvSpPr>
          <p:cNvPr id="4" name="Platshållare för bildnummer 3"/>
          <p:cNvSpPr>
            <a:spLocks noGrp="1"/>
          </p:cNvSpPr>
          <p:nvPr>
            <p:ph type="sldNum" sz="quarter" idx="5"/>
          </p:nvPr>
        </p:nvSpPr>
        <p:spPr/>
        <p:txBody>
          <a:bodyPr/>
          <a:lstStyle/>
          <a:p>
            <a:fld id="{CCB6ADED-2F05-4BD6-B1F9-6A1BB2AC827C}" type="slidenum">
              <a:rPr lang="sv-SE" smtClean="0"/>
              <a:t>7</a:t>
            </a:fld>
            <a:endParaRPr lang="sv-SE"/>
          </a:p>
        </p:txBody>
      </p:sp>
    </p:spTree>
    <p:extLst>
      <p:ext uri="{BB962C8B-B14F-4D97-AF65-F5344CB8AC3E}">
        <p14:creationId xmlns:p14="http://schemas.microsoft.com/office/powerpoint/2010/main" val="417643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Här är Pop, Mima och Solo. De går runt på gården tillsammans med Klave. De får berätta om de ställen där de tycker att det känns lite ensamt eller där de tycker att de vuxna inte ser vad som händer.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Mima tycker att det känns lite otäckt bakom förrådet där de vuxna nästan aldrig är. Det tycker Pop också. ”Vad bra att ni berättade det”, säger Klave, ”då måste vi ordna så att det känns bra bakom förrådet.”  Klave berättar att det är de vuxna som ska se till att alla barn känner sig trygga. Han säger att det är viktigt att vuxna lyssnar på vad varje barn tycker och känner. </a:t>
            </a:r>
          </a:p>
        </p:txBody>
      </p:sp>
      <p:sp>
        <p:nvSpPr>
          <p:cNvPr id="4" name="Platshållare för bildnummer 3"/>
          <p:cNvSpPr>
            <a:spLocks noGrp="1"/>
          </p:cNvSpPr>
          <p:nvPr>
            <p:ph type="sldNum" sz="quarter" idx="5"/>
          </p:nvPr>
        </p:nvSpPr>
        <p:spPr/>
        <p:txBody>
          <a:bodyPr/>
          <a:lstStyle/>
          <a:p>
            <a:fld id="{CCB6ADED-2F05-4BD6-B1F9-6A1BB2AC827C}" type="slidenum">
              <a:rPr lang="sv-SE" smtClean="0"/>
              <a:t>9</a:t>
            </a:fld>
            <a:endParaRPr lang="sv-SE"/>
          </a:p>
        </p:txBody>
      </p:sp>
    </p:spTree>
    <p:extLst>
      <p:ext uri="{BB962C8B-B14F-4D97-AF65-F5344CB8AC3E}">
        <p14:creationId xmlns:p14="http://schemas.microsoft.com/office/powerpoint/2010/main" val="307911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de kommer in berättar Klave att barn har många rättigheter. De gäller Mima, Pop, Solo och alla andra </a:t>
            </a:r>
            <a:r>
              <a:rPr lang="sv-SE" sz="1200" b="0" kern="1200" dirty="0">
                <a:solidFill>
                  <a:schemeClr val="tx1"/>
                </a:solidFill>
                <a:effectLst/>
                <a:latin typeface="+mn-lt"/>
                <a:ea typeface="+mn-ea"/>
                <a:cs typeface="+mn-cs"/>
              </a:rPr>
              <a:t>barn. Även ni barn som sitter här. Han fortsätter med att berätta om några av de rättigheter som du och alla andra barn har. </a:t>
            </a:r>
          </a:p>
          <a:p>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Du har rätt att vara den du är.</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Du och alla andra barn är lika mycket värda.</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Ingen vuxen och inget barn får slå eller reta dig.</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Inga vuxna eller barn får tvinga dig att göra något som gör ont eller är farligt.</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Vuxna ska lyssna när du vill prata eller berätta.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Du har rätt att säga vad du tycker när något handlar om dig.</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Du har rätt att känna dig trygg och inte vara rädd.</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Du har rätt att få veta viktiga saker som har hänt och ska hända.</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är de vuxna som ska se till att du mår bra.</a:t>
            </a:r>
          </a:p>
        </p:txBody>
      </p:sp>
      <p:sp>
        <p:nvSpPr>
          <p:cNvPr id="4" name="Platshållare för bildnummer 3"/>
          <p:cNvSpPr>
            <a:spLocks noGrp="1"/>
          </p:cNvSpPr>
          <p:nvPr>
            <p:ph type="sldNum" sz="quarter" idx="5"/>
          </p:nvPr>
        </p:nvSpPr>
        <p:spPr/>
        <p:txBody>
          <a:bodyPr/>
          <a:lstStyle/>
          <a:p>
            <a:fld id="{CCB6ADED-2F05-4BD6-B1F9-6A1BB2AC827C}" type="slidenum">
              <a:rPr lang="sv-SE" smtClean="0"/>
              <a:t>10</a:t>
            </a:fld>
            <a:endParaRPr lang="sv-SE"/>
          </a:p>
        </p:txBody>
      </p:sp>
    </p:spTree>
    <p:extLst>
      <p:ext uri="{BB962C8B-B14F-4D97-AF65-F5344CB8AC3E}">
        <p14:creationId xmlns:p14="http://schemas.microsoft.com/office/powerpoint/2010/main" val="31306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Pop, Mima och Solo ska leka. Pop gillar att leka, men när Mima och Solo berättar om leken i dag går det jättefort. Pop hinner inte riktigt höra eller förstå hur hon ska göra i leken. När hon inte hör eller förstår brukar hon säga att hon inte vill vara med längre. Men den här gången vill Pop istället bestämma allt själv. </a:t>
            </a:r>
          </a:p>
        </p:txBody>
      </p:sp>
      <p:sp>
        <p:nvSpPr>
          <p:cNvPr id="4" name="Platshållare för bildnummer 3"/>
          <p:cNvSpPr>
            <a:spLocks noGrp="1"/>
          </p:cNvSpPr>
          <p:nvPr>
            <p:ph type="sldNum" sz="quarter" idx="5"/>
          </p:nvPr>
        </p:nvSpPr>
        <p:spPr/>
        <p:txBody>
          <a:bodyPr/>
          <a:lstStyle/>
          <a:p>
            <a:fld id="{CCB6ADED-2F05-4BD6-B1F9-6A1BB2AC827C}" type="slidenum">
              <a:rPr lang="sv-SE" smtClean="0"/>
              <a:t>12</a:t>
            </a:fld>
            <a:endParaRPr lang="sv-SE"/>
          </a:p>
        </p:txBody>
      </p:sp>
    </p:spTree>
    <p:extLst>
      <p:ext uri="{BB962C8B-B14F-4D97-AF65-F5344CB8AC3E}">
        <p14:creationId xmlns:p14="http://schemas.microsoft.com/office/powerpoint/2010/main" val="307911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AED29D-51E1-4E9A-A047-DC00E0E91CE9}"/>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175339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A5668F8-D370-4347-B462-430846B6635B}"/>
              </a:ext>
            </a:extLst>
          </p:cNvPr>
          <p:cNvSpPr/>
          <p:nvPr userDrawn="1"/>
        </p:nvSpPr>
        <p:spPr>
          <a:xfrm>
            <a:off x="0" y="0"/>
            <a:ext cx="12192000" cy="6858000"/>
          </a:xfrm>
          <a:prstGeom prst="rect">
            <a:avLst/>
          </a:prstGeom>
          <a:solidFill>
            <a:srgbClr val="00A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193E71C-5F7F-4553-804F-B2EC34785A78}"/>
              </a:ext>
            </a:extLst>
          </p:cNvPr>
          <p:cNvSpPr>
            <a:spLocks noGrp="1"/>
          </p:cNvSpPr>
          <p:nvPr>
            <p:ph type="title"/>
          </p:nvPr>
        </p:nvSpPr>
        <p:spPr>
          <a:xfrm>
            <a:off x="0" y="0"/>
            <a:ext cx="12192000" cy="6858000"/>
          </a:xfrm>
          <a:prstGeom prst="rect">
            <a:avLst/>
          </a:prstGeom>
        </p:spPr>
        <p:txBody>
          <a:bodyPr anchor="ctr"/>
          <a:lstStyle>
            <a:lvl1pPr algn="ctr">
              <a:defRPr sz="8000">
                <a:solidFill>
                  <a:schemeClr val="bg1"/>
                </a:solidFill>
                <a:latin typeface="The Sans Black-" pitchFamily="50" charset="0"/>
              </a:defRPr>
            </a:lvl1pPr>
          </a:lstStyle>
          <a:p>
            <a:r>
              <a:rPr lang="sv-SE" dirty="0"/>
              <a:t>Klicka här för att ändra mall för rubrikformat</a:t>
            </a:r>
          </a:p>
        </p:txBody>
      </p:sp>
    </p:spTree>
    <p:extLst>
      <p:ext uri="{BB962C8B-B14F-4D97-AF65-F5344CB8AC3E}">
        <p14:creationId xmlns:p14="http://schemas.microsoft.com/office/powerpoint/2010/main" val="359273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318357"/>
      </p:ext>
    </p:extLst>
  </p:cSld>
  <p:clrMap bg1="lt1" tx1="dk1" bg2="lt2" tx2="dk2" accent1="accent1" accent2="accent2" accent3="accent3" accent4="accent4" accent5="accent5" accent6="accent6" hlink="hlink" folHlink="folHlink"/>
  <p:sldLayoutIdLst>
    <p:sldLayoutId id="2147483650"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Inledning</a:t>
            </a:r>
          </a:p>
        </p:txBody>
      </p:sp>
      <p:sp>
        <p:nvSpPr>
          <p:cNvPr id="10" name="textruta 9">
            <a:extLst>
              <a:ext uri="{FF2B5EF4-FFF2-40B4-BE49-F238E27FC236}">
                <a16:creationId xmlns:a16="http://schemas.microsoft.com/office/drawing/2014/main" id="{1FA091AD-41AC-4A49-9803-B23438C86F94}"/>
              </a:ext>
            </a:extLst>
          </p:cNvPr>
          <p:cNvSpPr txBox="1"/>
          <p:nvPr/>
        </p:nvSpPr>
        <p:spPr>
          <a:xfrm>
            <a:off x="0" y="0"/>
            <a:ext cx="12192000" cy="6858000"/>
          </a:xfrm>
          <a:prstGeom prst="rect">
            <a:avLst/>
          </a:prstGeom>
          <a:noFill/>
        </p:spPr>
        <p:txBody>
          <a:bodyPr wrap="square" lIns="1440000" rIns="1440000" rtlCol="0" anchor="ctr">
            <a:noAutofit/>
          </a:bodyPr>
          <a:lstStyle/>
          <a:p>
            <a:pPr algn="ctr"/>
            <a:r>
              <a:rPr lang="sv-SE" sz="3200" dirty="0">
                <a:solidFill>
                  <a:srgbClr val="CD2D90"/>
                </a:solidFill>
                <a:latin typeface="The Sans Black-" pitchFamily="50" charset="0"/>
              </a:rPr>
              <a:t>Hej lärare!</a:t>
            </a:r>
          </a:p>
          <a:p>
            <a:pPr algn="ctr"/>
            <a:endParaRPr lang="sv-SE" sz="3200" dirty="0">
              <a:solidFill>
                <a:srgbClr val="3B3838"/>
              </a:solidFill>
              <a:latin typeface="The Sans Black-" pitchFamily="50" charset="0"/>
            </a:endParaRPr>
          </a:p>
          <a:p>
            <a:pPr algn="ctr"/>
            <a:r>
              <a:rPr lang="sv-SE" sz="3200" dirty="0">
                <a:solidFill>
                  <a:srgbClr val="3B3838"/>
                </a:solidFill>
                <a:latin typeface="The Sans Black-" pitchFamily="50" charset="0"/>
              </a:rPr>
              <a:t>För att visa den här presentationen </a:t>
            </a:r>
            <a:br>
              <a:rPr lang="sv-SE" sz="3200" dirty="0">
                <a:solidFill>
                  <a:srgbClr val="3B3838"/>
                </a:solidFill>
                <a:latin typeface="The Sans Black-" pitchFamily="50" charset="0"/>
              </a:rPr>
            </a:br>
            <a:r>
              <a:rPr lang="sv-SE" sz="3200" dirty="0">
                <a:solidFill>
                  <a:srgbClr val="3B3838"/>
                </a:solidFill>
                <a:latin typeface="The Sans Black-" pitchFamily="50" charset="0"/>
              </a:rPr>
              <a:t>på bästa sätt (helskärm), slå på den </a:t>
            </a:r>
            <a:br>
              <a:rPr lang="sv-SE" sz="3200" dirty="0">
                <a:solidFill>
                  <a:srgbClr val="3B3838"/>
                </a:solidFill>
                <a:latin typeface="The Sans Black-" pitchFamily="50" charset="0"/>
              </a:rPr>
            </a:br>
            <a:r>
              <a:rPr lang="sv-SE" sz="3200" dirty="0">
                <a:solidFill>
                  <a:srgbClr val="3B3838"/>
                </a:solidFill>
                <a:latin typeface="The Sans Black-" pitchFamily="50" charset="0"/>
              </a:rPr>
              <a:t>som bildspel. Det gör du genom </a:t>
            </a:r>
            <a:r>
              <a:rPr lang="sv-SE" sz="3200">
                <a:solidFill>
                  <a:srgbClr val="3B3838"/>
                </a:solidFill>
                <a:latin typeface="The Sans Black-" pitchFamily="50" charset="0"/>
              </a:rPr>
              <a:t>att </a:t>
            </a:r>
            <a:br>
              <a:rPr lang="sv-SE" sz="3200">
                <a:solidFill>
                  <a:srgbClr val="3B3838"/>
                </a:solidFill>
                <a:latin typeface="The Sans Black-" pitchFamily="50" charset="0"/>
              </a:rPr>
            </a:br>
            <a:r>
              <a:rPr lang="sv-SE" sz="3200">
                <a:solidFill>
                  <a:srgbClr val="3B3838"/>
                </a:solidFill>
                <a:latin typeface="The Sans Black-" pitchFamily="50" charset="0"/>
              </a:rPr>
              <a:t>klicka </a:t>
            </a:r>
            <a:r>
              <a:rPr lang="sv-SE" sz="3200" dirty="0">
                <a:solidFill>
                  <a:srgbClr val="3B3838"/>
                </a:solidFill>
                <a:latin typeface="The Sans Black-" pitchFamily="50" charset="0"/>
              </a:rPr>
              <a:t>på knappen som ser ut så </a:t>
            </a:r>
            <a:r>
              <a:rPr lang="sv-SE" sz="3200">
                <a:solidFill>
                  <a:srgbClr val="3B3838"/>
                </a:solidFill>
                <a:latin typeface="The Sans Black-" pitchFamily="50" charset="0"/>
              </a:rPr>
              <a:t>här </a:t>
            </a:r>
            <a:br>
              <a:rPr lang="sv-SE" sz="3200">
                <a:solidFill>
                  <a:srgbClr val="3B3838"/>
                </a:solidFill>
                <a:latin typeface="The Sans Black-" pitchFamily="50" charset="0"/>
              </a:rPr>
            </a:br>
            <a:br>
              <a:rPr lang="sv-SE" sz="3200">
                <a:solidFill>
                  <a:srgbClr val="3B3838"/>
                </a:solidFill>
                <a:latin typeface="The Sans Black-" pitchFamily="50" charset="0"/>
              </a:rPr>
            </a:br>
            <a:br>
              <a:rPr lang="sv-SE" sz="3200">
                <a:solidFill>
                  <a:srgbClr val="3B3838"/>
                </a:solidFill>
                <a:latin typeface="The Sans Black-" pitchFamily="50" charset="0"/>
              </a:rPr>
            </a:br>
            <a:r>
              <a:rPr lang="sv-SE" sz="3200">
                <a:solidFill>
                  <a:srgbClr val="3B3838"/>
                </a:solidFill>
                <a:latin typeface="The Sans Black-" pitchFamily="50" charset="0"/>
              </a:rPr>
              <a:t>till </a:t>
            </a:r>
            <a:r>
              <a:rPr lang="sv-SE" sz="3200" dirty="0">
                <a:solidFill>
                  <a:srgbClr val="3B3838"/>
                </a:solidFill>
                <a:latin typeface="The Sans Black-" pitchFamily="50" charset="0"/>
              </a:rPr>
              <a:t>höger nere i listen.</a:t>
            </a:r>
          </a:p>
        </p:txBody>
      </p:sp>
      <p:pic>
        <p:nvPicPr>
          <p:cNvPr id="4" name="Bildobjekt 3" descr="Ikon för att starta bildspel i Powerpoint.">
            <a:extLst>
              <a:ext uri="{FF2B5EF4-FFF2-40B4-BE49-F238E27FC236}">
                <a16:creationId xmlns:a16="http://schemas.microsoft.com/office/drawing/2014/main" id="{DEA8ED27-9516-465D-8A10-B8E85A24E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761" y="4340133"/>
            <a:ext cx="774478" cy="673308"/>
          </a:xfrm>
          <a:prstGeom prst="rect">
            <a:avLst/>
          </a:prstGeom>
        </p:spPr>
      </p:pic>
      <p:pic>
        <p:nvPicPr>
          <p:cNvPr id="12" name="Bildobjekt 11">
            <a:extLst>
              <a:ext uri="{FF2B5EF4-FFF2-40B4-BE49-F238E27FC236}">
                <a16:creationId xmlns:a16="http://schemas.microsoft.com/office/drawing/2014/main" id="{E17DD06C-FA47-4503-B78F-0CB86789B7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79053">
            <a:off x="8306035" y="5159231"/>
            <a:ext cx="1041965" cy="1276270"/>
          </a:xfrm>
          <a:prstGeom prst="rect">
            <a:avLst/>
          </a:prstGeom>
        </p:spPr>
      </p:pic>
    </p:spTree>
    <p:extLst>
      <p:ext uri="{BB962C8B-B14F-4D97-AF65-F5344CB8AC3E}">
        <p14:creationId xmlns:p14="http://schemas.microsoft.com/office/powerpoint/2010/main" val="174596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Klave berättar</a:t>
            </a:r>
          </a:p>
        </p:txBody>
      </p:sp>
      <p:pic>
        <p:nvPicPr>
          <p:cNvPr id="5" name="Bildobjekt 4" descr="Mima, Pop och Solo sitter på kuddar och lyssnar på Klave.">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96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62CDE-B30D-4FD9-9357-EFAFDFC69A63}"/>
              </a:ext>
            </a:extLst>
          </p:cNvPr>
          <p:cNvSpPr>
            <a:spLocks noGrp="1"/>
          </p:cNvSpPr>
          <p:nvPr>
            <p:ph type="title"/>
          </p:nvPr>
        </p:nvSpPr>
        <p:spPr>
          <a:xfrm>
            <a:off x="2131594" y="0"/>
            <a:ext cx="7928811" cy="6858000"/>
          </a:xfrm>
        </p:spPr>
        <p:txBody>
          <a:bodyPr/>
          <a:lstStyle/>
          <a:p>
            <a:r>
              <a:rPr lang="sv-SE" dirty="0"/>
              <a:t>Leka tillsammans</a:t>
            </a:r>
          </a:p>
        </p:txBody>
      </p:sp>
    </p:spTree>
    <p:extLst>
      <p:ext uri="{BB962C8B-B14F-4D97-AF65-F5344CB8AC3E}">
        <p14:creationId xmlns:p14="http://schemas.microsoft.com/office/powerpoint/2010/main" val="180980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Mima är ledsen</a:t>
            </a:r>
          </a:p>
        </p:txBody>
      </p:sp>
      <p:pic>
        <p:nvPicPr>
          <p:cNvPr id="5" name="Bildobjekt 4" descr="Pop och Solo är glada, Mima står lite vid sidan av och ser ledsen ut.">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4969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Klave lyssnar</a:t>
            </a:r>
          </a:p>
        </p:txBody>
      </p:sp>
      <p:pic>
        <p:nvPicPr>
          <p:cNvPr id="5" name="Bildobjekt 4" descr="Klave lyssnar när Mima gråtande berättar. Solo ser arg ut, och Pop orolig.">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84391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Leken börjar om</a:t>
            </a:r>
          </a:p>
        </p:txBody>
      </p:sp>
      <p:pic>
        <p:nvPicPr>
          <p:cNvPr id="5" name="Bildobjekt 4" descr="Mima, Pop och Solo leker tillsammans och är glada.">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4414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62CDE-B30D-4FD9-9357-EFAFDFC69A63}"/>
              </a:ext>
            </a:extLst>
          </p:cNvPr>
          <p:cNvSpPr>
            <a:spLocks noGrp="1"/>
          </p:cNvSpPr>
          <p:nvPr>
            <p:ph type="title"/>
          </p:nvPr>
        </p:nvSpPr>
        <p:spPr>
          <a:xfrm>
            <a:off x="2751221" y="0"/>
            <a:ext cx="6689558" cy="6858000"/>
          </a:xfrm>
        </p:spPr>
        <p:txBody>
          <a:bodyPr/>
          <a:lstStyle/>
          <a:p>
            <a:r>
              <a:rPr lang="sv-SE" dirty="0"/>
              <a:t>Solo vill inte bli kittlad</a:t>
            </a:r>
          </a:p>
        </p:txBody>
      </p:sp>
    </p:spTree>
    <p:extLst>
      <p:ext uri="{BB962C8B-B14F-4D97-AF65-F5344CB8AC3E}">
        <p14:creationId xmlns:p14="http://schemas.microsoft.com/office/powerpoint/2010/main" val="214449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Mima kittlas</a:t>
            </a:r>
          </a:p>
        </p:txBody>
      </p:sp>
      <p:pic>
        <p:nvPicPr>
          <p:cNvPr id="5" name="Bildobjekt 4" descr="Mima kittlar Pop, som skrattar och försöker putta bort Mima.">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5499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Klave berättar</a:t>
            </a:r>
          </a:p>
        </p:txBody>
      </p:sp>
      <p:pic>
        <p:nvPicPr>
          <p:cNvPr id="5" name="Bildobjekt 4" descr="Mima och Pop lyssnar på Klave och ser glada ut.">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0287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62CDE-B30D-4FD9-9357-EFAFDFC69A63}"/>
              </a:ext>
            </a:extLst>
          </p:cNvPr>
          <p:cNvSpPr>
            <a:spLocks noGrp="1"/>
          </p:cNvSpPr>
          <p:nvPr>
            <p:ph type="title"/>
          </p:nvPr>
        </p:nvSpPr>
        <p:spPr>
          <a:xfrm>
            <a:off x="2353339" y="0"/>
            <a:ext cx="7485322" cy="6858000"/>
          </a:xfrm>
        </p:spPr>
        <p:txBody>
          <a:bodyPr/>
          <a:lstStyle/>
          <a:p>
            <a:r>
              <a:rPr lang="sv-SE" dirty="0"/>
              <a:t>Mima vill inte vara med</a:t>
            </a:r>
          </a:p>
        </p:txBody>
      </p:sp>
    </p:spTree>
    <p:extLst>
      <p:ext uri="{BB962C8B-B14F-4D97-AF65-F5344CB8AC3E}">
        <p14:creationId xmlns:p14="http://schemas.microsoft.com/office/powerpoint/2010/main" val="230167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Pop vill rita</a:t>
            </a:r>
          </a:p>
        </p:txBody>
      </p:sp>
      <p:pic>
        <p:nvPicPr>
          <p:cNvPr id="5" name="Bildobjekt 4" descr="Pop och Mima ser glada ut med papper och kritor, Solo står vid sidan av och ser ut att vara ledsen.">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6484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62CDE-B30D-4FD9-9357-EFAFDFC69A63}"/>
              </a:ext>
            </a:extLst>
          </p:cNvPr>
          <p:cNvSpPr>
            <a:spLocks noGrp="1"/>
          </p:cNvSpPr>
          <p:nvPr>
            <p:ph type="title"/>
          </p:nvPr>
        </p:nvSpPr>
        <p:spPr>
          <a:xfrm>
            <a:off x="0" y="0"/>
            <a:ext cx="12192000" cy="6858000"/>
          </a:xfrm>
        </p:spPr>
        <p:txBody>
          <a:bodyPr/>
          <a:lstStyle/>
          <a:p>
            <a:r>
              <a:rPr lang="sv-SE" dirty="0"/>
              <a:t>Mima, Pop och Solo</a:t>
            </a:r>
          </a:p>
        </p:txBody>
      </p:sp>
    </p:spTree>
    <p:extLst>
      <p:ext uri="{BB962C8B-B14F-4D97-AF65-F5344CB8AC3E}">
        <p14:creationId xmlns:p14="http://schemas.microsoft.com/office/powerpoint/2010/main" val="2279824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Solo vill vara med</a:t>
            </a:r>
          </a:p>
        </p:txBody>
      </p:sp>
      <p:pic>
        <p:nvPicPr>
          <p:cNvPr id="5" name="Bildobjekt 4" descr="Mima, Pop och Solo ler och ritar ihop.">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3936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62CDE-B30D-4FD9-9357-EFAFDFC69A63}"/>
              </a:ext>
            </a:extLst>
          </p:cNvPr>
          <p:cNvSpPr>
            <a:spLocks noGrp="1"/>
          </p:cNvSpPr>
          <p:nvPr>
            <p:ph type="title"/>
          </p:nvPr>
        </p:nvSpPr>
        <p:spPr/>
        <p:txBody>
          <a:bodyPr/>
          <a:lstStyle/>
          <a:p>
            <a:r>
              <a:rPr lang="sv-SE" dirty="0"/>
              <a:t>Pop hjälper Solo</a:t>
            </a:r>
          </a:p>
        </p:txBody>
      </p:sp>
    </p:spTree>
    <p:extLst>
      <p:ext uri="{BB962C8B-B14F-4D97-AF65-F5344CB8AC3E}">
        <p14:creationId xmlns:p14="http://schemas.microsoft.com/office/powerpoint/2010/main" val="1233401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Pop är ledsen</a:t>
            </a:r>
          </a:p>
        </p:txBody>
      </p:sp>
      <p:pic>
        <p:nvPicPr>
          <p:cNvPr id="5" name="Bildobjekt 4" descr="Pop sitter på en gunga och ser ledsen ut.">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178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Mima tröstar Pop</a:t>
            </a:r>
          </a:p>
        </p:txBody>
      </p:sp>
      <p:pic>
        <p:nvPicPr>
          <p:cNvPr id="5" name="Bildobjekt 4" descr="Mima sitter på en gunga bredvid Pop. Mima ler mot Pop, som ser lättad ut.">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0365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Solo</a:t>
            </a:r>
          </a:p>
        </p:txBody>
      </p:sp>
      <p:pic>
        <p:nvPicPr>
          <p:cNvPr id="5" name="Bildobjekt 4" descr="Solo, som är gul, står med händerna i sidorna. Hon ler säger &quot;Hello!&quot;.">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0396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Mima</a:t>
            </a:r>
          </a:p>
        </p:txBody>
      </p:sp>
      <p:pic>
        <p:nvPicPr>
          <p:cNvPr id="5" name="Bildobjekt 4" descr="Mima, som är grön, vinkar och säger hej.">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5583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Pop</a:t>
            </a:r>
          </a:p>
        </p:txBody>
      </p:sp>
      <p:pic>
        <p:nvPicPr>
          <p:cNvPr id="5" name="Bildobjekt 4" descr="Pop, som är rosa, vinkar och säger hej.">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0325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Klave</a:t>
            </a:r>
          </a:p>
        </p:txBody>
      </p:sp>
      <p:pic>
        <p:nvPicPr>
          <p:cNvPr id="5" name="Bildobjekt 4" descr="Klave, som är svart, vinkar och säger hej.">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92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Hela gänget</a:t>
            </a:r>
          </a:p>
        </p:txBody>
      </p:sp>
      <p:pic>
        <p:nvPicPr>
          <p:cNvPr id="4" name="Bildobjekt 3" descr="Mima, Pol, Solo och Klave skrattar och ser glada ut.">
            <a:extLst>
              <a:ext uri="{FF2B5EF4-FFF2-40B4-BE49-F238E27FC236}">
                <a16:creationId xmlns:a16="http://schemas.microsoft.com/office/drawing/2014/main" id="{253727C6-41B2-4EA4-ACED-5BFC49620B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7702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62CDE-B30D-4FD9-9357-EFAFDFC69A63}"/>
              </a:ext>
            </a:extLst>
          </p:cNvPr>
          <p:cNvSpPr>
            <a:spLocks noGrp="1"/>
          </p:cNvSpPr>
          <p:nvPr>
            <p:ph type="title"/>
          </p:nvPr>
        </p:nvSpPr>
        <p:spPr>
          <a:xfrm>
            <a:off x="1770647" y="0"/>
            <a:ext cx="8650705" cy="6858000"/>
          </a:xfrm>
        </p:spPr>
        <p:txBody>
          <a:bodyPr/>
          <a:lstStyle/>
          <a:p>
            <a:r>
              <a:rPr lang="sv-SE" dirty="0"/>
              <a:t>På gården</a:t>
            </a:r>
          </a:p>
        </p:txBody>
      </p:sp>
    </p:spTree>
    <p:extLst>
      <p:ext uri="{BB962C8B-B14F-4D97-AF65-F5344CB8AC3E}">
        <p14:creationId xmlns:p14="http://schemas.microsoft.com/office/powerpoint/2010/main" val="184172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444127E2-A1F6-4BFB-9BA8-2A4AF2020581}"/>
              </a:ext>
            </a:extLst>
          </p:cNvPr>
          <p:cNvSpPr>
            <a:spLocks noGrp="1"/>
          </p:cNvSpPr>
          <p:nvPr>
            <p:ph type="title"/>
          </p:nvPr>
        </p:nvSpPr>
        <p:spPr/>
        <p:txBody>
          <a:bodyPr/>
          <a:lstStyle/>
          <a:p>
            <a:r>
              <a:rPr lang="sv-SE" dirty="0"/>
              <a:t>På gården</a:t>
            </a:r>
          </a:p>
        </p:txBody>
      </p:sp>
      <p:pic>
        <p:nvPicPr>
          <p:cNvPr id="5" name="Bildobjekt 4" descr="Mima, Pop, Solo och Klave på gården. Solo pekar på ett förråd, och Mima ser rädd ut.">
            <a:extLst>
              <a:ext uri="{FF2B5EF4-FFF2-40B4-BE49-F238E27FC236}">
                <a16:creationId xmlns:a16="http://schemas.microsoft.com/office/drawing/2014/main" id="{702C3F37-8CC8-48E5-8103-65F0588F12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7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5072</TotalTime>
  <Words>1493</Words>
  <Application>Microsoft Office PowerPoint</Application>
  <PresentationFormat>Bredbild</PresentationFormat>
  <Paragraphs>87</Paragraphs>
  <Slides>23</Slides>
  <Notes>17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The Sans Black-</vt:lpstr>
      <vt:lpstr>Arial</vt:lpstr>
      <vt:lpstr>Calibri</vt:lpstr>
      <vt:lpstr>Calibri Light</vt:lpstr>
      <vt:lpstr>Office-tema</vt:lpstr>
      <vt:lpstr>Inledning</vt:lpstr>
      <vt:lpstr>Mima, Pop och Solo</vt:lpstr>
      <vt:lpstr>Solo</vt:lpstr>
      <vt:lpstr>Mima</vt:lpstr>
      <vt:lpstr>Pop</vt:lpstr>
      <vt:lpstr>Klave</vt:lpstr>
      <vt:lpstr>Hela gänget</vt:lpstr>
      <vt:lpstr>På gården</vt:lpstr>
      <vt:lpstr>På gården</vt:lpstr>
      <vt:lpstr>Klave berättar</vt:lpstr>
      <vt:lpstr>Leka tillsammans</vt:lpstr>
      <vt:lpstr>Mima är ledsen</vt:lpstr>
      <vt:lpstr>Klave lyssnar</vt:lpstr>
      <vt:lpstr>Leken börjar om</vt:lpstr>
      <vt:lpstr>Solo vill inte bli kittlad</vt:lpstr>
      <vt:lpstr>Mima kittlas</vt:lpstr>
      <vt:lpstr>Klave berättar</vt:lpstr>
      <vt:lpstr>Mima vill inte vara med</vt:lpstr>
      <vt:lpstr>Pop vill rita</vt:lpstr>
      <vt:lpstr>Solo vill vara med</vt:lpstr>
      <vt:lpstr>Pop hjälper Solo</vt:lpstr>
      <vt:lpstr>Pop är ledsen</vt:lpstr>
      <vt:lpstr>Mima tröstar Pop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Likarätt - Filurer</dc:title>
  <dc:creator>BOiU</dc:creator>
  <cp:lastModifiedBy>Anna Jönsson</cp:lastModifiedBy>
  <cp:revision>189</cp:revision>
  <dcterms:created xsi:type="dcterms:W3CDTF">2019-03-26T13:23:43Z</dcterms:created>
  <dcterms:modified xsi:type="dcterms:W3CDTF">2019-12-03T17:48:36Z</dcterms:modified>
</cp:coreProperties>
</file>